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19"/>
  </p:notesMasterIdLst>
  <p:handoutMasterIdLst>
    <p:handoutMasterId r:id="rId20"/>
  </p:handoutMasterIdLst>
  <p:sldIdLst>
    <p:sldId id="277" r:id="rId2"/>
    <p:sldId id="263" r:id="rId3"/>
    <p:sldId id="274" r:id="rId4"/>
    <p:sldId id="260" r:id="rId5"/>
    <p:sldId id="261" r:id="rId6"/>
    <p:sldId id="262" r:id="rId7"/>
    <p:sldId id="264" r:id="rId8"/>
    <p:sldId id="266" r:id="rId9"/>
    <p:sldId id="267" r:id="rId10"/>
    <p:sldId id="268" r:id="rId11"/>
    <p:sldId id="269" r:id="rId12"/>
    <p:sldId id="272" r:id="rId13"/>
    <p:sldId id="271" r:id="rId14"/>
    <p:sldId id="273" r:id="rId15"/>
    <p:sldId id="270" r:id="rId16"/>
    <p:sldId id="276" r:id="rId17"/>
    <p:sldId id="27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272727"/>
    <a:srgbClr val="00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314"/>
    <p:restoredTop sz="50000"/>
  </p:normalViewPr>
  <p:slideViewPr>
    <p:cSldViewPr snapToGrid="0" snapToObjects="1">
      <p:cViewPr>
        <p:scale>
          <a:sx n="65" d="100"/>
          <a:sy n="65" d="100"/>
        </p:scale>
        <p:origin x="1000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D31A3-BD0E-8B42-A13D-26B59A9E8AE7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2D02-8FBF-A44C-8E19-627F096BE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966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3C337-E197-5540-9B03-9E8FE2BA91E8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6AA-9369-BC4A-BF24-4E3729E049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19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47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66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0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35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0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26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475"/>
            <a:ext cx="7315200" cy="335891"/>
          </a:xfrm>
          <a:ln>
            <a:noFill/>
          </a:ln>
        </p:spPr>
        <p:txBody>
          <a:bodyPr>
            <a:noAutofit/>
          </a:bodyPr>
          <a:lstStyle>
            <a:lvl1pPr>
              <a:defRPr sz="1800" u="sng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158"/>
            <a:ext cx="10515600" cy="5210805"/>
          </a:xfrm>
        </p:spPr>
        <p:txBody>
          <a:bodyPr/>
          <a:lstStyle>
            <a:lvl1pPr>
              <a:lnSpc>
                <a:spcPct val="200000"/>
              </a:lnSpc>
              <a:defRPr sz="200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lnSpc>
                <a:spcPct val="150000"/>
              </a:lnSpc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73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5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7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8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63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4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4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218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72727"/>
          </a:solidFill>
          <a:latin typeface="STHeiti Light" charset="-122"/>
          <a:ea typeface="STHeiti Light" charset="-122"/>
          <a:cs typeface="STHeiti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5151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5151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5151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5151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5151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0" y="1170782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挑战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66900" y="3558382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618582"/>
            <a:ext cx="1320800" cy="132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32637" y="5630724"/>
            <a:ext cx="1847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2800" b="0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移动端的长度单位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2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32238" y="2916195"/>
            <a:ext cx="9165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</a:rPr>
              <a:t>1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英寸 ＝ </a:t>
            </a:r>
            <a:r>
              <a:rPr kumimoji="1" lang="en-US" altLang="zh-CN" sz="4800" dirty="0" smtClean="0">
                <a:solidFill>
                  <a:schemeClr val="bg1"/>
                </a:solidFill>
              </a:rPr>
              <a:t>2.54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厘米 ＝ </a:t>
            </a:r>
            <a:r>
              <a:rPr kumimoji="1" lang="en-US" altLang="zh-CN" sz="4800" dirty="0" smtClean="0">
                <a:solidFill>
                  <a:schemeClr val="bg1"/>
                </a:solidFill>
              </a:rPr>
              <a:t>72pt = 160dp</a:t>
            </a:r>
            <a:endParaRPr kumimoji="1"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96064" y="2891480"/>
            <a:ext cx="5735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</a:rPr>
              <a:t>PX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是最小的显示单位</a:t>
            </a:r>
          </a:p>
        </p:txBody>
      </p:sp>
    </p:spTree>
    <p:extLst>
      <p:ext uri="{BB962C8B-B14F-4D97-AF65-F5344CB8AC3E}">
        <p14:creationId xmlns:p14="http://schemas.microsoft.com/office/powerpoint/2010/main" val="7951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3070" y="2891480"/>
            <a:ext cx="5355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</a:rPr>
              <a:t>DPI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是每英寸的</a:t>
            </a:r>
            <a:r>
              <a:rPr kumimoji="1" lang="en-US" altLang="zh-CN" sz="4800" dirty="0" smtClean="0">
                <a:solidFill>
                  <a:schemeClr val="bg1"/>
                </a:solidFill>
              </a:rPr>
              <a:t>PX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2435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98356" y="2965621"/>
            <a:ext cx="81040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</a:rPr>
              <a:t>React Android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的长度单位是</a:t>
            </a:r>
            <a:r>
              <a:rPr kumimoji="1" lang="en-US" altLang="zh-CN" sz="4800" dirty="0" smtClean="0">
                <a:solidFill>
                  <a:schemeClr val="bg1"/>
                </a:solidFill>
              </a:rPr>
              <a:t>DP</a:t>
            </a:r>
            <a:endParaRPr kumimoji="1" lang="zh-CN" altLang="en-US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5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92" y="1470646"/>
            <a:ext cx="8077540" cy="49919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3123" y="370703"/>
            <a:ext cx="8460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</a:rPr>
              <a:t>React IOS </a:t>
            </a:r>
            <a:r>
              <a:rPr kumimoji="1" lang="zh-CN" altLang="en-US" sz="4800" dirty="0" smtClean="0">
                <a:solidFill>
                  <a:schemeClr val="bg1"/>
                </a:solidFill>
              </a:rPr>
              <a:t>的长度单位近似于</a:t>
            </a:r>
            <a:r>
              <a:rPr kumimoji="1" lang="en-US" altLang="zh-CN" sz="4800" dirty="0" smtClean="0">
                <a:solidFill>
                  <a:schemeClr val="bg1"/>
                </a:solidFill>
              </a:rPr>
              <a:t>DP </a:t>
            </a:r>
            <a:endParaRPr kumimoji="1" lang="zh-CN" altLang="en-US" sz="4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保持了</a:t>
            </a:r>
            <a:r>
              <a:rPr kumimoji="1" lang="en-US" altLang="zh-CN" dirty="0" smtClean="0"/>
              <a:t>Android &amp; IOS</a:t>
            </a:r>
            <a:r>
              <a:rPr kumimoji="1" lang="zh-CN" altLang="en-US" dirty="0" smtClean="0"/>
              <a:t>的领域知识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929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5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Android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推荐材料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ramroll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rn</a:t>
            </a:r>
            <a:r>
              <a:rPr kumimoji="1" lang="en-US" altLang="zh-CN" dirty="0"/>
              <a:t>-learning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2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Android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05000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 &amp; Android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4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 &amp; Android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59" y="1425145"/>
            <a:ext cx="960119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4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 &amp; Android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0" y="1276865"/>
            <a:ext cx="10099588" cy="5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 &amp; Android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19" y="1559010"/>
            <a:ext cx="10065608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IOS &amp; Android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031875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16562</TotalTime>
  <Words>85</Words>
  <Application>Microsoft Macintosh PowerPoint</Application>
  <PresentationFormat>宽屏</PresentationFormat>
  <Paragraphs>23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Avenir Next Condensed</vt:lpstr>
      <vt:lpstr>Calibri</vt:lpstr>
      <vt:lpstr>Microsoft YaHei</vt:lpstr>
      <vt:lpstr>STHeiti Light</vt:lpstr>
      <vt:lpstr>宋体</vt:lpstr>
      <vt:lpstr>Arial</vt:lpstr>
      <vt:lpstr>Office Theme</vt:lpstr>
      <vt:lpstr>挑战</vt:lpstr>
      <vt:lpstr>IOS &amp; Android</vt:lpstr>
      <vt:lpstr>推荐材料</vt:lpstr>
      <vt:lpstr>IOS &amp; Android</vt:lpstr>
      <vt:lpstr>IOS &amp; Android</vt:lpstr>
      <vt:lpstr>IOS &amp; Android</vt:lpstr>
      <vt:lpstr>IOS &amp; Android</vt:lpstr>
      <vt:lpstr>IOS &amp; Android</vt:lpstr>
      <vt:lpstr>IOS &amp; Android</vt:lpstr>
      <vt:lpstr>移动端的长度单位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魏蒙</dc:creator>
  <cp:lastModifiedBy>魏蒙</cp:lastModifiedBy>
  <cp:revision>168</cp:revision>
  <dcterms:created xsi:type="dcterms:W3CDTF">2016-04-30T20:44:58Z</dcterms:created>
  <dcterms:modified xsi:type="dcterms:W3CDTF">2016-07-04T03:47:57Z</dcterms:modified>
</cp:coreProperties>
</file>